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8288000" cy="10287000"/>
  <p:notesSz cx="6858000" cy="9144000"/>
  <p:embeddedFontLst>
    <p:embeddedFont>
      <p:font typeface="Signature" charset="1" panose="00000000000000000000"/>
      <p:regular r:id="rId24"/>
    </p:embeddedFont>
    <p:embeddedFont>
      <p:font typeface="Economica" charset="1" panose="02000506040000020004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26" Type="http://schemas.openxmlformats.org/officeDocument/2006/relationships/customXml" Target="../customXml/item1.xml"/><Relationship Id="rId21" Type="http://schemas.openxmlformats.org/officeDocument/2006/relationships/slide" Target="slides/slide16.xml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5.fntdata"/><Relationship Id="rId7" Type="http://schemas.openxmlformats.org/officeDocument/2006/relationships/slide" Target="slides/slide2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24" Type="http://schemas.openxmlformats.org/officeDocument/2006/relationships/font" Target="fonts/font24.fntdata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5" Type="http://schemas.openxmlformats.org/officeDocument/2006/relationships/tableStyles" Target="tableStyles.xml"/><Relationship Id="rId28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gif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2.pn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2.png" Type="http://schemas.openxmlformats.org/officeDocument/2006/relationships/image"/><Relationship Id="rId4" Target="../media/image3.gif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2.pn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2.png" Type="http://schemas.openxmlformats.org/officeDocument/2006/relationships/image"/><Relationship Id="rId4" Target="../media/image12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2.png" Type="http://schemas.openxmlformats.org/officeDocument/2006/relationships/image"/><Relationship Id="rId4" Target="../media/image3.gif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2.png" Type="http://schemas.openxmlformats.org/officeDocument/2006/relationships/image"/><Relationship Id="rId4" Target="../media/image13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2.png" Type="http://schemas.openxmlformats.org/officeDocument/2006/relationships/image"/><Relationship Id="rId4" Target="../media/image3.gif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2.png" Type="http://schemas.openxmlformats.org/officeDocument/2006/relationships/image"/><Relationship Id="rId4" Target="../media/image14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Relationship Id="rId3" Target="../media/image2.png" Type="http://schemas.openxmlformats.org/officeDocument/2006/relationships/image"/><Relationship Id="rId4" Target="../media/image3.gif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2.png" Type="http://schemas.openxmlformats.org/officeDocument/2006/relationships/image"/><Relationship Id="rId4" Target="../media/image3.gif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2.pn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2.png" Type="http://schemas.openxmlformats.org/officeDocument/2006/relationships/image"/><Relationship Id="rId4" Target="../media/image3.gif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2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2.png" Type="http://schemas.openxmlformats.org/officeDocument/2006/relationships/image"/><Relationship Id="rId4" Target="../media/image3.gif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2.pn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2.png" Type="http://schemas.openxmlformats.org/officeDocument/2006/relationships/image"/><Relationship Id="rId4" Target="../media/image3.gif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2.png" Type="http://schemas.openxmlformats.org/officeDocument/2006/relationships/image"/><Relationship Id="rId4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4545" r="0" b="4545"/>
            <a:stretch>
              <a:fillRect/>
            </a:stretch>
          </p:blipFill>
          <p:spPr>
            <a:xfrm flipH="false" flipV="false">
              <a:off x="0" y="0"/>
              <a:ext cx="24384000" cy="13716000"/>
            </a:xfrm>
            <a:prstGeom prst="rect">
              <a:avLst/>
            </a:prstGeom>
          </p:spPr>
        </p:pic>
      </p:grpSp>
      <p:sp>
        <p:nvSpPr>
          <p:cNvPr name="Freeform 4" id="4"/>
          <p:cNvSpPr/>
          <p:nvPr/>
        </p:nvSpPr>
        <p:spPr>
          <a:xfrm flipH="false" flipV="false" rot="0">
            <a:off x="8269812" y="876300"/>
            <a:ext cx="8383367" cy="2738567"/>
          </a:xfrm>
          <a:custGeom>
            <a:avLst/>
            <a:gdLst/>
            <a:ahLst/>
            <a:cxnLst/>
            <a:rect r="r" b="b" t="t" l="l"/>
            <a:pathLst>
              <a:path h="2738567" w="8383367">
                <a:moveTo>
                  <a:pt x="0" y="0"/>
                </a:moveTo>
                <a:lnTo>
                  <a:pt x="8383367" y="0"/>
                </a:lnTo>
                <a:lnTo>
                  <a:pt x="8383367" y="2738567"/>
                </a:lnTo>
                <a:lnTo>
                  <a:pt x="0" y="27385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666477" y="3964351"/>
            <a:ext cx="16168248" cy="40595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153"/>
              </a:lnSpc>
            </a:pPr>
            <a:r>
              <a:rPr lang="en-US" sz="17827">
                <a:solidFill>
                  <a:srgbClr val="FFD778"/>
                </a:solidFill>
                <a:latin typeface="Signature"/>
              </a:rPr>
              <a:t>Award Ceremony</a:t>
            </a:r>
          </a:p>
          <a:p>
            <a:pPr algn="r">
              <a:lnSpc>
                <a:spcPts val="15153"/>
              </a:lnSpc>
            </a:pPr>
            <a:r>
              <a:rPr lang="en-US" sz="17827">
                <a:solidFill>
                  <a:srgbClr val="FFD778"/>
                </a:solidFill>
                <a:latin typeface="Signature"/>
              </a:rPr>
              <a:t>Cérémonie des prix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528807" y="1028700"/>
            <a:ext cx="2171969" cy="206337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3572820" y="6372265"/>
            <a:ext cx="2171969" cy="206337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7459796" y="6992170"/>
            <a:ext cx="2171969" cy="206337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38208" y="5143500"/>
            <a:ext cx="2171969" cy="206337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0" y="0"/>
            <a:ext cx="2171969" cy="206337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0693357" y="7528305"/>
            <a:ext cx="2171969" cy="206337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4075447" y="3052506"/>
            <a:ext cx="2171969" cy="206337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2614792" y="-268165"/>
            <a:ext cx="2171969" cy="206337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3541572" y="6175185"/>
            <a:ext cx="2171969" cy="206337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903478" y="3614867"/>
            <a:ext cx="2171969" cy="206337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-57284" y="2571750"/>
            <a:ext cx="2171969" cy="20633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15572" r="0" b="0"/>
            <a:stretch>
              <a:fillRect/>
            </a:stretch>
          </p:blipFill>
          <p:spPr>
            <a:xfrm flipH="false" flipV="false">
              <a:off x="0" y="0"/>
              <a:ext cx="24384000" cy="13716000"/>
            </a:xfrm>
            <a:prstGeom prst="rect">
              <a:avLst/>
            </a:prstGeom>
          </p:spPr>
        </p:pic>
      </p:grpSp>
      <p:sp>
        <p:nvSpPr>
          <p:cNvPr name="Freeform 4" id="4"/>
          <p:cNvSpPr/>
          <p:nvPr/>
        </p:nvSpPr>
        <p:spPr>
          <a:xfrm flipH="false" flipV="false" rot="0">
            <a:off x="15049891" y="9107901"/>
            <a:ext cx="2961884" cy="967549"/>
          </a:xfrm>
          <a:custGeom>
            <a:avLst/>
            <a:gdLst/>
            <a:ahLst/>
            <a:cxnLst/>
            <a:rect r="r" b="b" t="t" l="l"/>
            <a:pathLst>
              <a:path h="967549" w="2961884">
                <a:moveTo>
                  <a:pt x="0" y="0"/>
                </a:moveTo>
                <a:lnTo>
                  <a:pt x="2961884" y="0"/>
                </a:lnTo>
                <a:lnTo>
                  <a:pt x="2961884" y="967548"/>
                </a:lnTo>
                <a:lnTo>
                  <a:pt x="0" y="9675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6155872" y="658522"/>
            <a:ext cx="6519871" cy="8251260"/>
            <a:chOff x="0" y="0"/>
            <a:chExt cx="6021070" cy="762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022340" cy="7620000"/>
            </a:xfrm>
            <a:custGeom>
              <a:avLst/>
              <a:gdLst/>
              <a:ahLst/>
              <a:cxnLst/>
              <a:rect r="r" b="b" t="t" l="l"/>
              <a:pathLst>
                <a:path h="7620000" w="6022340">
                  <a:moveTo>
                    <a:pt x="3011170" y="0"/>
                  </a:moveTo>
                  <a:cubicBezTo>
                    <a:pt x="1348147" y="0"/>
                    <a:pt x="0" y="1705795"/>
                    <a:pt x="0" y="3810000"/>
                  </a:cubicBezTo>
                  <a:cubicBezTo>
                    <a:pt x="0" y="5914205"/>
                    <a:pt x="1348147" y="7620000"/>
                    <a:pt x="3011170" y="7620000"/>
                  </a:cubicBezTo>
                  <a:cubicBezTo>
                    <a:pt x="4674193" y="7620000"/>
                    <a:pt x="6022340" y="5914205"/>
                    <a:pt x="6022340" y="3810000"/>
                  </a:cubicBezTo>
                  <a:cubicBezTo>
                    <a:pt x="6022340" y="1705795"/>
                    <a:pt x="4674193" y="0"/>
                    <a:pt x="3011170" y="0"/>
                  </a:cubicBezTo>
                  <a:close/>
                </a:path>
              </a:pathLst>
            </a:custGeom>
            <a:blipFill>
              <a:blip r:embed="rId4"/>
              <a:stretch>
                <a:fillRect l="-23047" t="0" r="-23046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7342483" y="7855456"/>
            <a:ext cx="4146649" cy="1592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019"/>
              </a:lnSpc>
            </a:pPr>
            <a:r>
              <a:rPr lang="en-US" sz="9299">
                <a:solidFill>
                  <a:srgbClr val="FFFFF6"/>
                </a:solidFill>
                <a:latin typeface="Signature"/>
              </a:rPr>
              <a:t>Irish Dhindsa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12500" r="0" b="12500"/>
            <a:stretch>
              <a:fillRect/>
            </a:stretch>
          </p:blipFill>
          <p:spPr>
            <a:xfrm flipH="false" flipV="false">
              <a:off x="0" y="0"/>
              <a:ext cx="24384000" cy="13716000"/>
            </a:xfrm>
            <a:prstGeom prst="rect">
              <a:avLst/>
            </a:prstGeom>
          </p:spPr>
        </p:pic>
      </p:grpSp>
      <p:sp>
        <p:nvSpPr>
          <p:cNvPr name="Freeform 4" id="4"/>
          <p:cNvSpPr/>
          <p:nvPr/>
        </p:nvSpPr>
        <p:spPr>
          <a:xfrm flipH="false" flipV="false" rot="0">
            <a:off x="15049891" y="9107901"/>
            <a:ext cx="2961884" cy="967549"/>
          </a:xfrm>
          <a:custGeom>
            <a:avLst/>
            <a:gdLst/>
            <a:ahLst/>
            <a:cxnLst/>
            <a:rect r="r" b="b" t="t" l="l"/>
            <a:pathLst>
              <a:path h="967549" w="2961884">
                <a:moveTo>
                  <a:pt x="0" y="0"/>
                </a:moveTo>
                <a:lnTo>
                  <a:pt x="2961884" y="0"/>
                </a:lnTo>
                <a:lnTo>
                  <a:pt x="2961884" y="967548"/>
                </a:lnTo>
                <a:lnTo>
                  <a:pt x="0" y="9675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-172372" y="5712728"/>
            <a:ext cx="14693878" cy="33951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37"/>
              </a:lnSpc>
            </a:pPr>
            <a:r>
              <a:rPr lang="en-US" sz="7829">
                <a:solidFill>
                  <a:srgbClr val="FFD778"/>
                </a:solidFill>
                <a:latin typeface="Economica"/>
              </a:rPr>
              <a:t>Counsellor Leadership Award</a:t>
            </a:r>
          </a:p>
          <a:p>
            <a:pPr algn="ctr">
              <a:lnSpc>
                <a:spcPts val="13937"/>
              </a:lnSpc>
            </a:pPr>
            <a:r>
              <a:rPr lang="en-US" sz="7829">
                <a:solidFill>
                  <a:srgbClr val="FFD778"/>
                </a:solidFill>
                <a:latin typeface="Economica"/>
              </a:rPr>
              <a:t>Prix pour le leadership d’un(e) conseiller(ère)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3874396" y="-212138"/>
            <a:ext cx="2171969" cy="206337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3963907" y="3287320"/>
            <a:ext cx="2171969" cy="20633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15572" r="0" b="0"/>
            <a:stretch>
              <a:fillRect/>
            </a:stretch>
          </p:blipFill>
          <p:spPr>
            <a:xfrm flipH="false" flipV="false">
              <a:off x="0" y="0"/>
              <a:ext cx="24384000" cy="13716000"/>
            </a:xfrm>
            <a:prstGeom prst="rect">
              <a:avLst/>
            </a:prstGeom>
          </p:spPr>
        </p:pic>
      </p:grpSp>
      <p:sp>
        <p:nvSpPr>
          <p:cNvPr name="Freeform 4" id="4"/>
          <p:cNvSpPr/>
          <p:nvPr/>
        </p:nvSpPr>
        <p:spPr>
          <a:xfrm flipH="false" flipV="false" rot="0">
            <a:off x="15049891" y="9107901"/>
            <a:ext cx="2961884" cy="967549"/>
          </a:xfrm>
          <a:custGeom>
            <a:avLst/>
            <a:gdLst/>
            <a:ahLst/>
            <a:cxnLst/>
            <a:rect r="r" b="b" t="t" l="l"/>
            <a:pathLst>
              <a:path h="967549" w="2961884">
                <a:moveTo>
                  <a:pt x="0" y="0"/>
                </a:moveTo>
                <a:lnTo>
                  <a:pt x="2961884" y="0"/>
                </a:lnTo>
                <a:lnTo>
                  <a:pt x="2961884" y="967548"/>
                </a:lnTo>
                <a:lnTo>
                  <a:pt x="0" y="9675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343054" y="2825701"/>
            <a:ext cx="4145507" cy="5246370"/>
            <a:chOff x="0" y="0"/>
            <a:chExt cx="6021070" cy="762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022340" cy="7620000"/>
            </a:xfrm>
            <a:custGeom>
              <a:avLst/>
              <a:gdLst/>
              <a:ahLst/>
              <a:cxnLst/>
              <a:rect r="r" b="b" t="t" l="l"/>
              <a:pathLst>
                <a:path h="7620000" w="6022340">
                  <a:moveTo>
                    <a:pt x="3011170" y="0"/>
                  </a:moveTo>
                  <a:cubicBezTo>
                    <a:pt x="1348147" y="0"/>
                    <a:pt x="0" y="1705795"/>
                    <a:pt x="0" y="3810000"/>
                  </a:cubicBezTo>
                  <a:cubicBezTo>
                    <a:pt x="0" y="5914205"/>
                    <a:pt x="1348147" y="7620000"/>
                    <a:pt x="3011170" y="7620000"/>
                  </a:cubicBezTo>
                  <a:cubicBezTo>
                    <a:pt x="4674193" y="7620000"/>
                    <a:pt x="6022340" y="5914205"/>
                    <a:pt x="6022340" y="3810000"/>
                  </a:cubicBezTo>
                  <a:cubicBezTo>
                    <a:pt x="6022340" y="1705795"/>
                    <a:pt x="4674193" y="0"/>
                    <a:pt x="3011170" y="0"/>
                  </a:cubicBezTo>
                  <a:close/>
                </a:path>
              </a:pathLst>
            </a:custGeom>
            <a:blipFill>
              <a:blip r:embed="rId4"/>
              <a:stretch>
                <a:fillRect l="-13264" t="0" r="-13264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531146" y="7185288"/>
            <a:ext cx="5769322" cy="1592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019"/>
              </a:lnSpc>
            </a:pPr>
            <a:r>
              <a:rPr lang="en-US" sz="9299">
                <a:solidFill>
                  <a:srgbClr val="FFFFF6"/>
                </a:solidFill>
                <a:latin typeface="Signature"/>
              </a:rPr>
              <a:t>Catherine Richardson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15572" r="0" b="0"/>
            <a:stretch>
              <a:fillRect/>
            </a:stretch>
          </p:blipFill>
          <p:spPr>
            <a:xfrm flipH="false" flipV="false">
              <a:off x="0" y="0"/>
              <a:ext cx="24384000" cy="13716000"/>
            </a:xfrm>
            <a:prstGeom prst="rect">
              <a:avLst/>
            </a:prstGeom>
          </p:spPr>
        </p:pic>
      </p:grpSp>
      <p:sp>
        <p:nvSpPr>
          <p:cNvPr name="Freeform 4" id="4"/>
          <p:cNvSpPr/>
          <p:nvPr/>
        </p:nvSpPr>
        <p:spPr>
          <a:xfrm flipH="false" flipV="false" rot="0">
            <a:off x="15049891" y="9107901"/>
            <a:ext cx="2961884" cy="967549"/>
          </a:xfrm>
          <a:custGeom>
            <a:avLst/>
            <a:gdLst/>
            <a:ahLst/>
            <a:cxnLst/>
            <a:rect r="r" b="b" t="t" l="l"/>
            <a:pathLst>
              <a:path h="967549" w="2961884">
                <a:moveTo>
                  <a:pt x="0" y="0"/>
                </a:moveTo>
                <a:lnTo>
                  <a:pt x="2961884" y="0"/>
                </a:lnTo>
                <a:lnTo>
                  <a:pt x="2961884" y="967548"/>
                </a:lnTo>
                <a:lnTo>
                  <a:pt x="0" y="9675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5804847" y="917616"/>
            <a:ext cx="6678305" cy="8451768"/>
            <a:chOff x="0" y="0"/>
            <a:chExt cx="6021070" cy="762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022340" cy="7620000"/>
            </a:xfrm>
            <a:custGeom>
              <a:avLst/>
              <a:gdLst/>
              <a:ahLst/>
              <a:cxnLst/>
              <a:rect r="r" b="b" t="t" l="l"/>
              <a:pathLst>
                <a:path h="7620000" w="6022340">
                  <a:moveTo>
                    <a:pt x="3011170" y="0"/>
                  </a:moveTo>
                  <a:cubicBezTo>
                    <a:pt x="1348147" y="0"/>
                    <a:pt x="0" y="1705795"/>
                    <a:pt x="0" y="3810000"/>
                  </a:cubicBezTo>
                  <a:cubicBezTo>
                    <a:pt x="0" y="5914205"/>
                    <a:pt x="1348147" y="7620000"/>
                    <a:pt x="3011170" y="7620000"/>
                  </a:cubicBezTo>
                  <a:cubicBezTo>
                    <a:pt x="4674193" y="7620000"/>
                    <a:pt x="6022340" y="5914205"/>
                    <a:pt x="6022340" y="3810000"/>
                  </a:cubicBezTo>
                  <a:cubicBezTo>
                    <a:pt x="6022340" y="1705795"/>
                    <a:pt x="4674193" y="0"/>
                    <a:pt x="3011170" y="0"/>
                  </a:cubicBezTo>
                  <a:close/>
                </a:path>
              </a:pathLst>
            </a:custGeom>
            <a:blipFill>
              <a:blip r:embed="rId4"/>
              <a:stretch>
                <a:fillRect l="-62470" t="0" r="-6247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259339" y="7883902"/>
            <a:ext cx="5769322" cy="1592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019"/>
              </a:lnSpc>
            </a:pPr>
            <a:r>
              <a:rPr lang="en-US" sz="9299">
                <a:solidFill>
                  <a:srgbClr val="FFFFF6"/>
                </a:solidFill>
                <a:latin typeface="Signature"/>
              </a:rPr>
              <a:t>Catherine Richardson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12500" r="0" b="12500"/>
            <a:stretch>
              <a:fillRect/>
            </a:stretch>
          </p:blipFill>
          <p:spPr>
            <a:xfrm flipH="false" flipV="false">
              <a:off x="0" y="0"/>
              <a:ext cx="24384000" cy="13716000"/>
            </a:xfrm>
            <a:prstGeom prst="rect">
              <a:avLst/>
            </a:prstGeom>
          </p:spPr>
        </p:pic>
      </p:grpSp>
      <p:sp>
        <p:nvSpPr>
          <p:cNvPr name="Freeform 4" id="4"/>
          <p:cNvSpPr/>
          <p:nvPr/>
        </p:nvSpPr>
        <p:spPr>
          <a:xfrm flipH="false" flipV="false" rot="0">
            <a:off x="15049891" y="9107901"/>
            <a:ext cx="2961884" cy="967549"/>
          </a:xfrm>
          <a:custGeom>
            <a:avLst/>
            <a:gdLst/>
            <a:ahLst/>
            <a:cxnLst/>
            <a:rect r="r" b="b" t="t" l="l"/>
            <a:pathLst>
              <a:path h="967549" w="2961884">
                <a:moveTo>
                  <a:pt x="0" y="0"/>
                </a:moveTo>
                <a:lnTo>
                  <a:pt x="2961884" y="0"/>
                </a:lnTo>
                <a:lnTo>
                  <a:pt x="2961884" y="967548"/>
                </a:lnTo>
                <a:lnTo>
                  <a:pt x="0" y="9675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-278568" y="5610105"/>
            <a:ext cx="14693878" cy="3595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461"/>
              </a:lnSpc>
            </a:pPr>
            <a:r>
              <a:rPr lang="en-US" sz="10329">
                <a:solidFill>
                  <a:srgbClr val="FFD778"/>
                </a:solidFill>
                <a:latin typeface="Economica"/>
              </a:rPr>
              <a:t>Counselling Book Award</a:t>
            </a:r>
          </a:p>
          <a:p>
            <a:pPr algn="ctr">
              <a:lnSpc>
                <a:spcPts val="14461"/>
              </a:lnSpc>
            </a:pPr>
            <a:r>
              <a:rPr lang="en-US" sz="10329">
                <a:solidFill>
                  <a:srgbClr val="FFD778"/>
                </a:solidFill>
                <a:latin typeface="Economica"/>
              </a:rPr>
              <a:t>Prix pour un livre de counseling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4896403" y="-145121"/>
            <a:ext cx="2171969" cy="206337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4681299" y="3904624"/>
            <a:ext cx="2171969" cy="20633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15572" r="0" b="0"/>
            <a:stretch>
              <a:fillRect/>
            </a:stretch>
          </p:blipFill>
          <p:spPr>
            <a:xfrm flipH="false" flipV="false">
              <a:off x="0" y="0"/>
              <a:ext cx="24384000" cy="13716000"/>
            </a:xfrm>
            <a:prstGeom prst="rect">
              <a:avLst/>
            </a:prstGeom>
          </p:spPr>
        </p:pic>
      </p:grpSp>
      <p:sp>
        <p:nvSpPr>
          <p:cNvPr name="Freeform 4" id="4"/>
          <p:cNvSpPr/>
          <p:nvPr/>
        </p:nvSpPr>
        <p:spPr>
          <a:xfrm flipH="false" flipV="false" rot="0">
            <a:off x="15049891" y="9107901"/>
            <a:ext cx="2961884" cy="967549"/>
          </a:xfrm>
          <a:custGeom>
            <a:avLst/>
            <a:gdLst/>
            <a:ahLst/>
            <a:cxnLst/>
            <a:rect r="r" b="b" t="t" l="l"/>
            <a:pathLst>
              <a:path h="967549" w="2961884">
                <a:moveTo>
                  <a:pt x="0" y="0"/>
                </a:moveTo>
                <a:lnTo>
                  <a:pt x="2961884" y="0"/>
                </a:lnTo>
                <a:lnTo>
                  <a:pt x="2961884" y="967548"/>
                </a:lnTo>
                <a:lnTo>
                  <a:pt x="0" y="9675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343054" y="2825701"/>
            <a:ext cx="4145507" cy="5246370"/>
            <a:chOff x="0" y="0"/>
            <a:chExt cx="6021070" cy="762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022340" cy="7620000"/>
            </a:xfrm>
            <a:custGeom>
              <a:avLst/>
              <a:gdLst/>
              <a:ahLst/>
              <a:cxnLst/>
              <a:rect r="r" b="b" t="t" l="l"/>
              <a:pathLst>
                <a:path h="7620000" w="6022340">
                  <a:moveTo>
                    <a:pt x="3011170" y="0"/>
                  </a:moveTo>
                  <a:cubicBezTo>
                    <a:pt x="1348147" y="0"/>
                    <a:pt x="0" y="1705795"/>
                    <a:pt x="0" y="3810000"/>
                  </a:cubicBezTo>
                  <a:cubicBezTo>
                    <a:pt x="0" y="5914205"/>
                    <a:pt x="1348147" y="7620000"/>
                    <a:pt x="3011170" y="7620000"/>
                  </a:cubicBezTo>
                  <a:cubicBezTo>
                    <a:pt x="4674193" y="7620000"/>
                    <a:pt x="6022340" y="5914205"/>
                    <a:pt x="6022340" y="3810000"/>
                  </a:cubicBezTo>
                  <a:cubicBezTo>
                    <a:pt x="6022340" y="1705795"/>
                    <a:pt x="4674193" y="0"/>
                    <a:pt x="3011170" y="0"/>
                  </a:cubicBezTo>
                  <a:close/>
                </a:path>
              </a:pathLst>
            </a:custGeom>
            <a:blipFill>
              <a:blip r:embed="rId4"/>
              <a:stretch>
                <a:fillRect l="0" t="-9116" r="0" b="-9116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929782" y="7185288"/>
            <a:ext cx="4972050" cy="1592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019"/>
              </a:lnSpc>
            </a:pPr>
            <a:r>
              <a:rPr lang="en-US" sz="9299">
                <a:solidFill>
                  <a:srgbClr val="FFFFF6"/>
                </a:solidFill>
                <a:latin typeface="Signature"/>
              </a:rPr>
              <a:t>Patricia Morgan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12500" r="0" b="12500"/>
            <a:stretch>
              <a:fillRect/>
            </a:stretch>
          </p:blipFill>
          <p:spPr>
            <a:xfrm flipH="false" flipV="false">
              <a:off x="0" y="0"/>
              <a:ext cx="24384000" cy="13716000"/>
            </a:xfrm>
            <a:prstGeom prst="rect">
              <a:avLst/>
            </a:prstGeom>
          </p:spPr>
        </p:pic>
      </p:grpSp>
      <p:sp>
        <p:nvSpPr>
          <p:cNvPr name="Freeform 4" id="4"/>
          <p:cNvSpPr/>
          <p:nvPr/>
        </p:nvSpPr>
        <p:spPr>
          <a:xfrm flipH="false" flipV="false" rot="0">
            <a:off x="15049891" y="9107901"/>
            <a:ext cx="2961884" cy="967549"/>
          </a:xfrm>
          <a:custGeom>
            <a:avLst/>
            <a:gdLst/>
            <a:ahLst/>
            <a:cxnLst/>
            <a:rect r="r" b="b" t="t" l="l"/>
            <a:pathLst>
              <a:path h="967549" w="2961884">
                <a:moveTo>
                  <a:pt x="0" y="0"/>
                </a:moveTo>
                <a:lnTo>
                  <a:pt x="2961884" y="0"/>
                </a:lnTo>
                <a:lnTo>
                  <a:pt x="2961884" y="967548"/>
                </a:lnTo>
                <a:lnTo>
                  <a:pt x="0" y="9675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-581051" y="5773544"/>
            <a:ext cx="14693878" cy="3740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16"/>
              </a:lnSpc>
            </a:pPr>
            <a:r>
              <a:rPr lang="en-US" sz="7929">
                <a:solidFill>
                  <a:srgbClr val="FFD778"/>
                </a:solidFill>
                <a:latin typeface="Economica"/>
              </a:rPr>
              <a:t>Private Practitioner Award for Excellence</a:t>
            </a:r>
          </a:p>
          <a:p>
            <a:pPr algn="ctr">
              <a:lnSpc>
                <a:spcPts val="7216"/>
              </a:lnSpc>
            </a:pPr>
          </a:p>
          <a:p>
            <a:pPr algn="ctr">
              <a:lnSpc>
                <a:spcPts val="7216"/>
              </a:lnSpc>
            </a:pPr>
            <a:r>
              <a:rPr lang="en-US" sz="7929">
                <a:solidFill>
                  <a:srgbClr val="FFD778"/>
                </a:solidFill>
                <a:latin typeface="Economica"/>
              </a:rPr>
              <a:t>Prix d’excellence des </a:t>
            </a:r>
          </a:p>
          <a:p>
            <a:pPr algn="ctr">
              <a:lnSpc>
                <a:spcPts val="7216"/>
              </a:lnSpc>
            </a:pPr>
            <a:r>
              <a:rPr lang="en-US" sz="7929">
                <a:solidFill>
                  <a:srgbClr val="FFD778"/>
                </a:solidFill>
                <a:latin typeface="Economica"/>
              </a:rPr>
              <a:t>conseillers(ères) en pratique privée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4293251" y="-212138"/>
            <a:ext cx="2171969" cy="206337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4112827" y="3665632"/>
            <a:ext cx="2171969" cy="20633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15572" r="0" b="0"/>
            <a:stretch>
              <a:fillRect/>
            </a:stretch>
          </p:blipFill>
          <p:spPr>
            <a:xfrm flipH="false" flipV="false">
              <a:off x="0" y="0"/>
              <a:ext cx="24384000" cy="13716000"/>
            </a:xfrm>
            <a:prstGeom prst="rect">
              <a:avLst/>
            </a:prstGeom>
          </p:spPr>
        </p:pic>
      </p:grpSp>
      <p:sp>
        <p:nvSpPr>
          <p:cNvPr name="Freeform 4" id="4"/>
          <p:cNvSpPr/>
          <p:nvPr/>
        </p:nvSpPr>
        <p:spPr>
          <a:xfrm flipH="false" flipV="false" rot="0">
            <a:off x="15049891" y="9107901"/>
            <a:ext cx="2961884" cy="967549"/>
          </a:xfrm>
          <a:custGeom>
            <a:avLst/>
            <a:gdLst/>
            <a:ahLst/>
            <a:cxnLst/>
            <a:rect r="r" b="b" t="t" l="l"/>
            <a:pathLst>
              <a:path h="967549" w="2961884">
                <a:moveTo>
                  <a:pt x="0" y="0"/>
                </a:moveTo>
                <a:lnTo>
                  <a:pt x="2961884" y="0"/>
                </a:lnTo>
                <a:lnTo>
                  <a:pt x="2961884" y="967548"/>
                </a:lnTo>
                <a:lnTo>
                  <a:pt x="0" y="9675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343054" y="2825701"/>
            <a:ext cx="4145507" cy="5246370"/>
            <a:chOff x="0" y="0"/>
            <a:chExt cx="6021070" cy="762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022340" cy="7620000"/>
            </a:xfrm>
            <a:custGeom>
              <a:avLst/>
              <a:gdLst/>
              <a:ahLst/>
              <a:cxnLst/>
              <a:rect r="r" b="b" t="t" l="l"/>
              <a:pathLst>
                <a:path h="7620000" w="6022340">
                  <a:moveTo>
                    <a:pt x="3011170" y="0"/>
                  </a:moveTo>
                  <a:cubicBezTo>
                    <a:pt x="1348147" y="0"/>
                    <a:pt x="0" y="1705795"/>
                    <a:pt x="0" y="3810000"/>
                  </a:cubicBezTo>
                  <a:cubicBezTo>
                    <a:pt x="0" y="5914205"/>
                    <a:pt x="1348147" y="7620000"/>
                    <a:pt x="3011170" y="7620000"/>
                  </a:cubicBezTo>
                  <a:cubicBezTo>
                    <a:pt x="4674193" y="7620000"/>
                    <a:pt x="6022340" y="5914205"/>
                    <a:pt x="6022340" y="3810000"/>
                  </a:cubicBezTo>
                  <a:cubicBezTo>
                    <a:pt x="6022340" y="1705795"/>
                    <a:pt x="4674193" y="0"/>
                    <a:pt x="3011170" y="0"/>
                  </a:cubicBezTo>
                  <a:close/>
                </a:path>
              </a:pathLst>
            </a:custGeom>
            <a:blipFill>
              <a:blip r:embed="rId4"/>
              <a:stretch>
                <a:fillRect l="-13264" t="0" r="-13264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5113930" y="7185288"/>
            <a:ext cx="8603754" cy="1592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019"/>
              </a:lnSpc>
            </a:pPr>
            <a:r>
              <a:rPr lang="en-US" sz="9299">
                <a:solidFill>
                  <a:srgbClr val="FFFFF6"/>
                </a:solidFill>
                <a:latin typeface="Signature"/>
              </a:rPr>
              <a:t>Corrine Hendricken-Eldershaw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12500" r="0" b="12500"/>
            <a:stretch>
              <a:fillRect/>
            </a:stretch>
          </p:blipFill>
          <p:spPr>
            <a:xfrm flipH="false" flipV="false">
              <a:off x="0" y="0"/>
              <a:ext cx="24384000" cy="13716000"/>
            </a:xfrm>
            <a:prstGeom prst="rect">
              <a:avLst/>
            </a:prstGeom>
          </p:spPr>
        </p:pic>
      </p:grpSp>
      <p:sp>
        <p:nvSpPr>
          <p:cNvPr name="Freeform 4" id="4"/>
          <p:cNvSpPr/>
          <p:nvPr/>
        </p:nvSpPr>
        <p:spPr>
          <a:xfrm flipH="false" flipV="false" rot="0">
            <a:off x="15049891" y="9107901"/>
            <a:ext cx="2961884" cy="967549"/>
          </a:xfrm>
          <a:custGeom>
            <a:avLst/>
            <a:gdLst/>
            <a:ahLst/>
            <a:cxnLst/>
            <a:rect r="r" b="b" t="t" l="l"/>
            <a:pathLst>
              <a:path h="967549" w="2961884">
                <a:moveTo>
                  <a:pt x="0" y="0"/>
                </a:moveTo>
                <a:lnTo>
                  <a:pt x="2961884" y="0"/>
                </a:lnTo>
                <a:lnTo>
                  <a:pt x="2961884" y="967548"/>
                </a:lnTo>
                <a:lnTo>
                  <a:pt x="0" y="9675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416232" y="2565456"/>
            <a:ext cx="13455535" cy="5899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135"/>
              </a:lnSpc>
            </a:pPr>
            <a:r>
              <a:rPr lang="en-US" sz="25153">
                <a:solidFill>
                  <a:srgbClr val="FFFFF6"/>
                </a:solidFill>
                <a:latin typeface="Signature"/>
              </a:rPr>
              <a:t>Congratulations!</a:t>
            </a:r>
          </a:p>
          <a:p>
            <a:pPr algn="ctr">
              <a:lnSpc>
                <a:spcPts val="22135"/>
              </a:lnSpc>
            </a:pPr>
            <a:r>
              <a:rPr lang="en-US" sz="25153">
                <a:solidFill>
                  <a:srgbClr val="FFFFF6"/>
                </a:solidFill>
                <a:latin typeface="Signature"/>
              </a:rPr>
              <a:t>F.élicitations!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691097" y="7779618"/>
            <a:ext cx="2171969" cy="206337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9838893" y="592064"/>
            <a:ext cx="2171969" cy="206337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3591835" y="6747933"/>
            <a:ext cx="2171969" cy="206337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244264" y="2197652"/>
            <a:ext cx="2171969" cy="20633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12500" r="0" b="12500"/>
            <a:stretch>
              <a:fillRect/>
            </a:stretch>
          </p:blipFill>
          <p:spPr>
            <a:xfrm flipH="false" flipV="false">
              <a:off x="0" y="0"/>
              <a:ext cx="24384000" cy="13716000"/>
            </a:xfrm>
            <a:prstGeom prst="rect">
              <a:avLst/>
            </a:prstGeom>
          </p:spPr>
        </p:pic>
      </p:grpSp>
      <p:sp>
        <p:nvSpPr>
          <p:cNvPr name="Freeform 4" id="4"/>
          <p:cNvSpPr/>
          <p:nvPr/>
        </p:nvSpPr>
        <p:spPr>
          <a:xfrm flipH="false" flipV="false" rot="0">
            <a:off x="15049891" y="9107901"/>
            <a:ext cx="2961884" cy="967549"/>
          </a:xfrm>
          <a:custGeom>
            <a:avLst/>
            <a:gdLst/>
            <a:ahLst/>
            <a:cxnLst/>
            <a:rect r="r" b="b" t="t" l="l"/>
            <a:pathLst>
              <a:path h="967549" w="2961884">
                <a:moveTo>
                  <a:pt x="0" y="0"/>
                </a:moveTo>
                <a:lnTo>
                  <a:pt x="2961884" y="0"/>
                </a:lnTo>
                <a:lnTo>
                  <a:pt x="2961884" y="967548"/>
                </a:lnTo>
                <a:lnTo>
                  <a:pt x="0" y="9675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70616" y="5245605"/>
            <a:ext cx="11741082" cy="3736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69"/>
              </a:lnSpc>
            </a:pPr>
            <a:r>
              <a:rPr lang="en-US" sz="8929">
                <a:solidFill>
                  <a:srgbClr val="FFD778"/>
                </a:solidFill>
                <a:latin typeface="Economica"/>
              </a:rPr>
              <a:t>Conference Travel Grant</a:t>
            </a:r>
          </a:p>
          <a:p>
            <a:pPr algn="ctr">
              <a:lnSpc>
                <a:spcPts val="15269"/>
              </a:lnSpc>
            </a:pPr>
            <a:r>
              <a:rPr lang="en-US" sz="8929">
                <a:solidFill>
                  <a:srgbClr val="FFD778"/>
                </a:solidFill>
                <a:latin typeface="Economica"/>
              </a:rPr>
              <a:t>Prix de participation au congrès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3740362" y="-145121"/>
            <a:ext cx="2171969" cy="206337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4564019" y="3793729"/>
            <a:ext cx="2171969" cy="20633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15572" r="0" b="0"/>
            <a:stretch>
              <a:fillRect/>
            </a:stretch>
          </p:blipFill>
          <p:spPr>
            <a:xfrm flipH="false" flipV="false">
              <a:off x="0" y="0"/>
              <a:ext cx="24384000" cy="13716000"/>
            </a:xfrm>
            <a:prstGeom prst="rect">
              <a:avLst/>
            </a:prstGeom>
          </p:spPr>
        </p:pic>
      </p:grpSp>
      <p:sp>
        <p:nvSpPr>
          <p:cNvPr name="Freeform 4" id="4"/>
          <p:cNvSpPr/>
          <p:nvPr/>
        </p:nvSpPr>
        <p:spPr>
          <a:xfrm flipH="false" flipV="false" rot="0">
            <a:off x="15049891" y="9107901"/>
            <a:ext cx="2961884" cy="967549"/>
          </a:xfrm>
          <a:custGeom>
            <a:avLst/>
            <a:gdLst/>
            <a:ahLst/>
            <a:cxnLst/>
            <a:rect r="r" b="b" t="t" l="l"/>
            <a:pathLst>
              <a:path h="967549" w="2961884">
                <a:moveTo>
                  <a:pt x="0" y="0"/>
                </a:moveTo>
                <a:lnTo>
                  <a:pt x="2961884" y="0"/>
                </a:lnTo>
                <a:lnTo>
                  <a:pt x="2961884" y="967548"/>
                </a:lnTo>
                <a:lnTo>
                  <a:pt x="0" y="9675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343054" y="2825701"/>
            <a:ext cx="4145507" cy="5246370"/>
            <a:chOff x="0" y="0"/>
            <a:chExt cx="6021070" cy="762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022340" cy="7620000"/>
            </a:xfrm>
            <a:custGeom>
              <a:avLst/>
              <a:gdLst/>
              <a:ahLst/>
              <a:cxnLst/>
              <a:rect r="r" b="b" t="t" l="l"/>
              <a:pathLst>
                <a:path h="7620000" w="6022340">
                  <a:moveTo>
                    <a:pt x="3011170" y="0"/>
                  </a:moveTo>
                  <a:cubicBezTo>
                    <a:pt x="1348147" y="0"/>
                    <a:pt x="0" y="1705795"/>
                    <a:pt x="0" y="3810000"/>
                  </a:cubicBezTo>
                  <a:cubicBezTo>
                    <a:pt x="0" y="5914205"/>
                    <a:pt x="1348147" y="7620000"/>
                    <a:pt x="3011170" y="7620000"/>
                  </a:cubicBezTo>
                  <a:cubicBezTo>
                    <a:pt x="4674193" y="7620000"/>
                    <a:pt x="6022340" y="5914205"/>
                    <a:pt x="6022340" y="3810000"/>
                  </a:cubicBezTo>
                  <a:cubicBezTo>
                    <a:pt x="6022340" y="1705795"/>
                    <a:pt x="4674193" y="0"/>
                    <a:pt x="3011170" y="0"/>
                  </a:cubicBezTo>
                  <a:close/>
                </a:path>
              </a:pathLst>
            </a:custGeom>
            <a:blipFill>
              <a:blip r:embed="rId4"/>
              <a:stretch>
                <a:fillRect l="-16591" t="-958" r="-23911" b="-2079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7485432" y="7185288"/>
            <a:ext cx="3860750" cy="1592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019"/>
              </a:lnSpc>
            </a:pPr>
            <a:r>
              <a:rPr lang="en-US" sz="9299">
                <a:solidFill>
                  <a:srgbClr val="FFFFF6"/>
                </a:solidFill>
                <a:latin typeface="Signature"/>
              </a:rPr>
              <a:t>Sandra Dixon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12500" r="0" b="12500"/>
            <a:stretch>
              <a:fillRect/>
            </a:stretch>
          </p:blipFill>
          <p:spPr>
            <a:xfrm flipH="false" flipV="false">
              <a:off x="0" y="0"/>
              <a:ext cx="24384000" cy="13716000"/>
            </a:xfrm>
            <a:prstGeom prst="rect">
              <a:avLst/>
            </a:prstGeom>
          </p:spPr>
        </p:pic>
      </p:grpSp>
      <p:sp>
        <p:nvSpPr>
          <p:cNvPr name="Freeform 4" id="4"/>
          <p:cNvSpPr/>
          <p:nvPr/>
        </p:nvSpPr>
        <p:spPr>
          <a:xfrm flipH="false" flipV="false" rot="0">
            <a:off x="15049891" y="9107901"/>
            <a:ext cx="2961884" cy="967549"/>
          </a:xfrm>
          <a:custGeom>
            <a:avLst/>
            <a:gdLst/>
            <a:ahLst/>
            <a:cxnLst/>
            <a:rect r="r" b="b" t="t" l="l"/>
            <a:pathLst>
              <a:path h="967549" w="2961884">
                <a:moveTo>
                  <a:pt x="0" y="0"/>
                </a:moveTo>
                <a:lnTo>
                  <a:pt x="2961884" y="0"/>
                </a:lnTo>
                <a:lnTo>
                  <a:pt x="2961884" y="967548"/>
                </a:lnTo>
                <a:lnTo>
                  <a:pt x="0" y="9675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72782" y="5140982"/>
            <a:ext cx="12575165" cy="3694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01"/>
              </a:lnSpc>
            </a:pPr>
            <a:r>
              <a:rPr lang="en-US" sz="8929">
                <a:solidFill>
                  <a:srgbClr val="FFD778"/>
                </a:solidFill>
                <a:latin typeface="Economica"/>
              </a:rPr>
              <a:t>Masters Thesis Award</a:t>
            </a:r>
          </a:p>
          <a:p>
            <a:pPr algn="ctr">
              <a:lnSpc>
                <a:spcPts val="15001"/>
              </a:lnSpc>
            </a:pPr>
            <a:r>
              <a:rPr lang="en-US" sz="8929">
                <a:solidFill>
                  <a:srgbClr val="FFD778"/>
                </a:solidFill>
                <a:latin typeface="Economica"/>
              </a:rPr>
              <a:t>Prix pour un mémoire de maîtrise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4360268" y="-552200"/>
            <a:ext cx="2171969" cy="206337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1761963" y="2068532"/>
            <a:ext cx="2171969" cy="20633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15572" r="0" b="0"/>
            <a:stretch>
              <a:fillRect/>
            </a:stretch>
          </p:blipFill>
          <p:spPr>
            <a:xfrm flipH="false" flipV="false">
              <a:off x="0" y="0"/>
              <a:ext cx="24384000" cy="13716000"/>
            </a:xfrm>
            <a:prstGeom prst="rect">
              <a:avLst/>
            </a:prstGeom>
          </p:spPr>
        </p:pic>
      </p:grpSp>
      <p:sp>
        <p:nvSpPr>
          <p:cNvPr name="Freeform 4" id="4"/>
          <p:cNvSpPr/>
          <p:nvPr/>
        </p:nvSpPr>
        <p:spPr>
          <a:xfrm flipH="false" flipV="false" rot="0">
            <a:off x="15049891" y="9107901"/>
            <a:ext cx="2961884" cy="967549"/>
          </a:xfrm>
          <a:custGeom>
            <a:avLst/>
            <a:gdLst/>
            <a:ahLst/>
            <a:cxnLst/>
            <a:rect r="r" b="b" t="t" l="l"/>
            <a:pathLst>
              <a:path h="967549" w="2961884">
                <a:moveTo>
                  <a:pt x="0" y="0"/>
                </a:moveTo>
                <a:lnTo>
                  <a:pt x="2961884" y="0"/>
                </a:lnTo>
                <a:lnTo>
                  <a:pt x="2961884" y="967548"/>
                </a:lnTo>
                <a:lnTo>
                  <a:pt x="0" y="9675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343054" y="2825701"/>
            <a:ext cx="4145507" cy="5246370"/>
            <a:chOff x="0" y="0"/>
            <a:chExt cx="6021070" cy="762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022340" cy="7620000"/>
            </a:xfrm>
            <a:custGeom>
              <a:avLst/>
              <a:gdLst/>
              <a:ahLst/>
              <a:cxnLst/>
              <a:rect r="r" b="b" t="t" l="l"/>
              <a:pathLst>
                <a:path h="7620000" w="6022340">
                  <a:moveTo>
                    <a:pt x="3011170" y="0"/>
                  </a:moveTo>
                  <a:cubicBezTo>
                    <a:pt x="1348147" y="0"/>
                    <a:pt x="0" y="1705795"/>
                    <a:pt x="0" y="3810000"/>
                  </a:cubicBezTo>
                  <a:cubicBezTo>
                    <a:pt x="0" y="5914205"/>
                    <a:pt x="1348147" y="7620000"/>
                    <a:pt x="3011170" y="7620000"/>
                  </a:cubicBezTo>
                  <a:cubicBezTo>
                    <a:pt x="4674193" y="7620000"/>
                    <a:pt x="6022340" y="5914205"/>
                    <a:pt x="6022340" y="3810000"/>
                  </a:cubicBezTo>
                  <a:cubicBezTo>
                    <a:pt x="6022340" y="1705795"/>
                    <a:pt x="4674193" y="0"/>
                    <a:pt x="3011170" y="0"/>
                  </a:cubicBezTo>
                  <a:close/>
                </a:path>
              </a:pathLst>
            </a:custGeom>
            <a:blipFill>
              <a:blip r:embed="rId4"/>
              <a:stretch>
                <a:fillRect l="-716" t="0" r="-716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293170" y="7185288"/>
            <a:ext cx="6245275" cy="1592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019"/>
              </a:lnSpc>
            </a:pPr>
            <a:r>
              <a:rPr lang="en-US" sz="9299">
                <a:solidFill>
                  <a:srgbClr val="FFFFF6"/>
                </a:solidFill>
                <a:latin typeface="Signature"/>
              </a:rPr>
              <a:t>Rebecca Balakrishnan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12500" r="0" b="12500"/>
            <a:stretch>
              <a:fillRect/>
            </a:stretch>
          </p:blipFill>
          <p:spPr>
            <a:xfrm flipH="false" flipV="false">
              <a:off x="0" y="0"/>
              <a:ext cx="24384000" cy="13716000"/>
            </a:xfrm>
            <a:prstGeom prst="rect">
              <a:avLst/>
            </a:prstGeom>
          </p:spPr>
        </p:pic>
      </p:grpSp>
      <p:sp>
        <p:nvSpPr>
          <p:cNvPr name="Freeform 4" id="4"/>
          <p:cNvSpPr/>
          <p:nvPr/>
        </p:nvSpPr>
        <p:spPr>
          <a:xfrm flipH="false" flipV="false" rot="0">
            <a:off x="15049891" y="9107901"/>
            <a:ext cx="2961884" cy="967549"/>
          </a:xfrm>
          <a:custGeom>
            <a:avLst/>
            <a:gdLst/>
            <a:ahLst/>
            <a:cxnLst/>
            <a:rect r="r" b="b" t="t" l="l"/>
            <a:pathLst>
              <a:path h="967549" w="2961884">
                <a:moveTo>
                  <a:pt x="0" y="0"/>
                </a:moveTo>
                <a:lnTo>
                  <a:pt x="2961884" y="0"/>
                </a:lnTo>
                <a:lnTo>
                  <a:pt x="2961884" y="967548"/>
                </a:lnTo>
                <a:lnTo>
                  <a:pt x="0" y="9675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68901" y="5511209"/>
            <a:ext cx="14780990" cy="31259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01"/>
              </a:lnSpc>
            </a:pPr>
            <a:r>
              <a:rPr lang="en-US" sz="8929">
                <a:solidFill>
                  <a:srgbClr val="FFD778"/>
                </a:solidFill>
                <a:latin typeface="Economica"/>
              </a:rPr>
              <a:t>Professional Contribution Award</a:t>
            </a:r>
          </a:p>
          <a:p>
            <a:pPr algn="ctr">
              <a:lnSpc>
                <a:spcPts val="12501"/>
              </a:lnSpc>
            </a:pPr>
            <a:r>
              <a:rPr lang="en-US" sz="8929">
                <a:solidFill>
                  <a:srgbClr val="FFD778"/>
                </a:solidFill>
                <a:latin typeface="Economica"/>
              </a:rPr>
              <a:t>Prix pour la contribution professionnelle 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4209480" y="-379680"/>
            <a:ext cx="2171969" cy="206337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5271628" y="4413635"/>
            <a:ext cx="2171969" cy="20633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15572" r="0" b="0"/>
            <a:stretch>
              <a:fillRect/>
            </a:stretch>
          </p:blipFill>
          <p:spPr>
            <a:xfrm flipH="false" flipV="false">
              <a:off x="0" y="0"/>
              <a:ext cx="24384000" cy="13716000"/>
            </a:xfrm>
            <a:prstGeom prst="rect">
              <a:avLst/>
            </a:prstGeom>
          </p:spPr>
        </p:pic>
      </p:grpSp>
      <p:sp>
        <p:nvSpPr>
          <p:cNvPr name="Freeform 4" id="4"/>
          <p:cNvSpPr/>
          <p:nvPr/>
        </p:nvSpPr>
        <p:spPr>
          <a:xfrm flipH="false" flipV="false" rot="0">
            <a:off x="15049891" y="9107901"/>
            <a:ext cx="2961884" cy="967549"/>
          </a:xfrm>
          <a:custGeom>
            <a:avLst/>
            <a:gdLst/>
            <a:ahLst/>
            <a:cxnLst/>
            <a:rect r="r" b="b" t="t" l="l"/>
            <a:pathLst>
              <a:path h="967549" w="2961884">
                <a:moveTo>
                  <a:pt x="0" y="0"/>
                </a:moveTo>
                <a:lnTo>
                  <a:pt x="2961884" y="0"/>
                </a:lnTo>
                <a:lnTo>
                  <a:pt x="2961884" y="967548"/>
                </a:lnTo>
                <a:lnTo>
                  <a:pt x="0" y="9675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343054" y="2825701"/>
            <a:ext cx="4145507" cy="5246370"/>
            <a:chOff x="0" y="0"/>
            <a:chExt cx="6021070" cy="762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022340" cy="7620000"/>
            </a:xfrm>
            <a:custGeom>
              <a:avLst/>
              <a:gdLst/>
              <a:ahLst/>
              <a:cxnLst/>
              <a:rect r="r" b="b" t="t" l="l"/>
              <a:pathLst>
                <a:path h="7620000" w="6022340">
                  <a:moveTo>
                    <a:pt x="3011170" y="0"/>
                  </a:moveTo>
                  <a:cubicBezTo>
                    <a:pt x="1348147" y="0"/>
                    <a:pt x="0" y="1705795"/>
                    <a:pt x="0" y="3810000"/>
                  </a:cubicBezTo>
                  <a:cubicBezTo>
                    <a:pt x="0" y="5914205"/>
                    <a:pt x="1348147" y="7620000"/>
                    <a:pt x="3011170" y="7620000"/>
                  </a:cubicBezTo>
                  <a:cubicBezTo>
                    <a:pt x="4674193" y="7620000"/>
                    <a:pt x="6022340" y="5914205"/>
                    <a:pt x="6022340" y="3810000"/>
                  </a:cubicBezTo>
                  <a:cubicBezTo>
                    <a:pt x="6022340" y="1705795"/>
                    <a:pt x="4674193" y="0"/>
                    <a:pt x="3011170" y="0"/>
                  </a:cubicBezTo>
                  <a:close/>
                </a:path>
              </a:pathLst>
            </a:custGeom>
            <a:blipFill>
              <a:blip r:embed="rId4"/>
              <a:stretch>
                <a:fillRect l="-52869" t="0" r="-52869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7379094" y="7185288"/>
            <a:ext cx="4073426" cy="1592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019"/>
              </a:lnSpc>
            </a:pPr>
            <a:r>
              <a:rPr lang="en-US" sz="9299">
                <a:solidFill>
                  <a:srgbClr val="FFFFF6"/>
                </a:solidFill>
                <a:latin typeface="Signature"/>
              </a:rPr>
              <a:t>Dr. Leah Lewis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12500" r="0" b="12500"/>
            <a:stretch>
              <a:fillRect/>
            </a:stretch>
          </p:blipFill>
          <p:spPr>
            <a:xfrm flipH="false" flipV="false">
              <a:off x="0" y="0"/>
              <a:ext cx="24384000" cy="13716000"/>
            </a:xfrm>
            <a:prstGeom prst="rect">
              <a:avLst/>
            </a:prstGeom>
          </p:spPr>
        </p:pic>
      </p:grpSp>
      <p:sp>
        <p:nvSpPr>
          <p:cNvPr name="Freeform 4" id="4"/>
          <p:cNvSpPr/>
          <p:nvPr/>
        </p:nvSpPr>
        <p:spPr>
          <a:xfrm flipH="false" flipV="false" rot="0">
            <a:off x="15049891" y="9107901"/>
            <a:ext cx="2961884" cy="967549"/>
          </a:xfrm>
          <a:custGeom>
            <a:avLst/>
            <a:gdLst/>
            <a:ahLst/>
            <a:cxnLst/>
            <a:rect r="r" b="b" t="t" l="l"/>
            <a:pathLst>
              <a:path h="967549" w="2961884">
                <a:moveTo>
                  <a:pt x="0" y="0"/>
                </a:moveTo>
                <a:lnTo>
                  <a:pt x="2961884" y="0"/>
                </a:lnTo>
                <a:lnTo>
                  <a:pt x="2961884" y="967548"/>
                </a:lnTo>
                <a:lnTo>
                  <a:pt x="0" y="9675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0" y="5304584"/>
            <a:ext cx="14693878" cy="3539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614"/>
              </a:lnSpc>
            </a:pPr>
            <a:r>
              <a:rPr lang="en-US" sz="8029">
                <a:solidFill>
                  <a:srgbClr val="FFD778"/>
                </a:solidFill>
                <a:latin typeface="Economica"/>
              </a:rPr>
              <a:t>Student Representative Award</a:t>
            </a:r>
          </a:p>
          <a:p>
            <a:pPr algn="ctr">
              <a:lnSpc>
                <a:spcPts val="14614"/>
              </a:lnSpc>
            </a:pPr>
            <a:r>
              <a:rPr lang="en-US" sz="8029">
                <a:solidFill>
                  <a:srgbClr val="FFD778"/>
                </a:solidFill>
                <a:latin typeface="Economica"/>
              </a:rPr>
              <a:t>Prix pour un(e) étudiant(e) représentante(e)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3690100" y="-262400"/>
            <a:ext cx="2171969" cy="206337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3610201" y="3080130"/>
            <a:ext cx="2171969" cy="20633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15572" r="0" b="0"/>
            <a:stretch>
              <a:fillRect/>
            </a:stretch>
          </p:blipFill>
          <p:spPr>
            <a:xfrm flipH="false" flipV="false">
              <a:off x="0" y="0"/>
              <a:ext cx="24384000" cy="13716000"/>
            </a:xfrm>
            <a:prstGeom prst="rect">
              <a:avLst/>
            </a:prstGeom>
          </p:spPr>
        </p:pic>
      </p:grpSp>
      <p:sp>
        <p:nvSpPr>
          <p:cNvPr name="Freeform 4" id="4"/>
          <p:cNvSpPr/>
          <p:nvPr/>
        </p:nvSpPr>
        <p:spPr>
          <a:xfrm flipH="false" flipV="false" rot="0">
            <a:off x="15049891" y="9107901"/>
            <a:ext cx="2961884" cy="967549"/>
          </a:xfrm>
          <a:custGeom>
            <a:avLst/>
            <a:gdLst/>
            <a:ahLst/>
            <a:cxnLst/>
            <a:rect r="r" b="b" t="t" l="l"/>
            <a:pathLst>
              <a:path h="967549" w="2961884">
                <a:moveTo>
                  <a:pt x="0" y="0"/>
                </a:moveTo>
                <a:lnTo>
                  <a:pt x="2961884" y="0"/>
                </a:lnTo>
                <a:lnTo>
                  <a:pt x="2961884" y="967548"/>
                </a:lnTo>
                <a:lnTo>
                  <a:pt x="0" y="9675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343054" y="2825701"/>
            <a:ext cx="4145507" cy="5246370"/>
            <a:chOff x="0" y="0"/>
            <a:chExt cx="6021070" cy="762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022340" cy="7620000"/>
            </a:xfrm>
            <a:custGeom>
              <a:avLst/>
              <a:gdLst/>
              <a:ahLst/>
              <a:cxnLst/>
              <a:rect r="r" b="b" t="t" l="l"/>
              <a:pathLst>
                <a:path h="7620000" w="6022340">
                  <a:moveTo>
                    <a:pt x="3011170" y="0"/>
                  </a:moveTo>
                  <a:cubicBezTo>
                    <a:pt x="1348147" y="0"/>
                    <a:pt x="0" y="1705795"/>
                    <a:pt x="0" y="3810000"/>
                  </a:cubicBezTo>
                  <a:cubicBezTo>
                    <a:pt x="0" y="5914205"/>
                    <a:pt x="1348147" y="7620000"/>
                    <a:pt x="3011170" y="7620000"/>
                  </a:cubicBezTo>
                  <a:cubicBezTo>
                    <a:pt x="4674193" y="7620000"/>
                    <a:pt x="6022340" y="5914205"/>
                    <a:pt x="6022340" y="3810000"/>
                  </a:cubicBezTo>
                  <a:cubicBezTo>
                    <a:pt x="6022340" y="1705795"/>
                    <a:pt x="4674193" y="0"/>
                    <a:pt x="3011170" y="0"/>
                  </a:cubicBezTo>
                  <a:close/>
                </a:path>
              </a:pathLst>
            </a:custGeom>
            <a:blipFill>
              <a:blip r:embed="rId4"/>
              <a:stretch>
                <a:fillRect l="-10888" t="-23727" r="-6242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7342483" y="7185288"/>
            <a:ext cx="4146649" cy="1592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019"/>
              </a:lnSpc>
            </a:pPr>
            <a:r>
              <a:rPr lang="en-US" sz="9299">
                <a:solidFill>
                  <a:srgbClr val="FFFFF6"/>
                </a:solidFill>
                <a:latin typeface="Signature"/>
              </a:rPr>
              <a:t>Irish Dhindsa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EBE211CCB453419EF1AD9B0C1FBB7A" ma:contentTypeVersion="15" ma:contentTypeDescription="Create a new document." ma:contentTypeScope="" ma:versionID="b07b44d43aafcdd4d1a6781cd6101551">
  <xsd:schema xmlns:xsd="http://www.w3.org/2001/XMLSchema" xmlns:xs="http://www.w3.org/2001/XMLSchema" xmlns:p="http://schemas.microsoft.com/office/2006/metadata/properties" xmlns:ns2="5ed29568-f3dc-41a9-85f4-5ded65feef61" xmlns:ns3="e74be4cb-ed93-40ef-98ed-eed66ef03908" targetNamespace="http://schemas.microsoft.com/office/2006/metadata/properties" ma:root="true" ma:fieldsID="0100f64d35adf40459b0e1ca9daaf955" ns2:_="" ns3:_="">
    <xsd:import namespace="5ed29568-f3dc-41a9-85f4-5ded65feef61"/>
    <xsd:import namespace="e74be4cb-ed93-40ef-98ed-eed66ef039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d29568-f3dc-41a9-85f4-5ded65feef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52d7ae3-54a6-4947-8525-819b203738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4be4cb-ed93-40ef-98ed-eed66ef0390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65ee866-3c80-4369-b4f9-f518b7115803}" ma:internalName="TaxCatchAll" ma:showField="CatchAllData" ma:web="e74be4cb-ed93-40ef-98ed-eed66ef039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74be4cb-ed93-40ef-98ed-eed66ef03908" xsi:nil="true"/>
    <lcf76f155ced4ddcb4097134ff3c332f xmlns="5ed29568-f3dc-41a9-85f4-5ded65feef61">
      <Terms xmlns="http://schemas.microsoft.com/office/infopath/2007/PartnerControls"/>
    </lcf76f155ced4ddcb4097134ff3c332f>
    <SharedWithUsers xmlns="e74be4cb-ed93-40ef-98ed-eed66ef03908">
      <UserInfo>
        <DisplayName>Andreea Andrei</DisplayName>
        <AccountId>12</AccountId>
        <AccountType/>
      </UserInfo>
      <UserInfo>
        <DisplayName>Karina Albert</DisplayName>
        <AccountId>10</AccountId>
        <AccountType/>
      </UserInfo>
      <UserInfo>
        <DisplayName>Kim Hollihan</DisplayName>
        <AccountId>17</AccountId>
        <AccountType/>
      </UserInfo>
      <UserInfo>
        <DisplayName>Janis Campbell</DisplayName>
        <AccountId>27</AccountId>
        <AccountType/>
      </UserInfo>
      <UserInfo>
        <DisplayName>president</DisplayName>
        <AccountId>28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61500B8-B05D-4984-BDDD-9E52224C8221}"/>
</file>

<file path=customXml/itemProps2.xml><?xml version="1.0" encoding="utf-8"?>
<ds:datastoreItem xmlns:ds="http://schemas.openxmlformats.org/officeDocument/2006/customXml" ds:itemID="{B358379D-4251-4452-A4E1-37A543FEDCCA}"/>
</file>

<file path=customXml/itemProps3.xml><?xml version="1.0" encoding="utf-8"?>
<ds:datastoreItem xmlns:ds="http://schemas.openxmlformats.org/officeDocument/2006/customXml" ds:itemID="{EE512527-29CA-4281-8CB6-BD914D08DD9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Award Ceremony Slides</dc:title>
  <cp:revision>1</cp:revision>
  <dcterms:created xsi:type="dcterms:W3CDTF">2006-08-16T00:00:00Z</dcterms:created>
  <dcterms:modified xsi:type="dcterms:W3CDTF">2011-08-01T06:04:30Z</dcterms:modified>
  <dc:identifier>DAGEFpDtwCM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0x01010053EBE211CCB453419EF1AD9B0C1FBB7A</vt:lpwstr>
  </property>
  <property fmtid="{D5CDD505-2E9C-101B-9397-08002B2CF9AE}" pid="3" name="MediaServiceImageTags">
    <vt:lpwstr/>
  </property>
</Properties>
</file>